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FIGHT SPONSORSHIP DECK  ·  2026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105156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9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MIKE </a:t>
            </a:r>
            <a:pPr indent="0" marL="0">
              <a:buNone/>
            </a:pPr>
            <a:r>
              <a:rPr lang="en-US" sz="4900" b="1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“MARVELOUS”</a:t>
            </a:r>
            <a:pPr indent="0" marL="0">
              <a:buNone/>
            </a:pPr>
            <a:r>
              <a:rPr lang="en-US" sz="49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HECKERT</a:t>
            </a:r>
            <a:endParaRPr lang="en-US" sz="4900" dirty="0"/>
          </a:p>
        </p:txBody>
      </p:sp>
      <p:sp>
        <p:nvSpPr>
          <p:cNvPr id="4" name="Text 2"/>
          <p:cNvSpPr/>
          <p:nvPr/>
        </p:nvSpPr>
        <p:spPr>
          <a:xfrm>
            <a:off x="457200" y="239572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Bare-Knuckle Fighter  ·  BKFC Middleweight  ·  St. Petersburg, FL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57200" y="3154680"/>
            <a:ext cx="2651760" cy="1234440"/>
          </a:xfrm>
          <a:prstGeom prst="roundRect">
            <a:avLst>
              <a:gd name="adj" fmla="val 5185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3264408"/>
            <a:ext cx="2377440" cy="641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2–1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566928" y="400507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BKFC PRO RECORD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46120" y="3154680"/>
            <a:ext cx="2651760" cy="1234440"/>
          </a:xfrm>
          <a:prstGeom prst="roundRect">
            <a:avLst>
              <a:gd name="adj" fmla="val 5185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280" y="3264408"/>
            <a:ext cx="2377440" cy="641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355848" y="400507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WINS BY KNOCKOUT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035040" y="3154680"/>
            <a:ext cx="2651760" cy="1234440"/>
          </a:xfrm>
          <a:prstGeom prst="roundRect">
            <a:avLst>
              <a:gd name="adj" fmla="val 5185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72200" y="3264408"/>
            <a:ext cx="2377440" cy="641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27K+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144768" y="400507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FOLLOWERS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57200" y="46177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win on my record ended with someone on the canvas. Put your brand in the corner.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·  THE FIGHTER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in Kansas. Forged in Florida.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42976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Heckert won an amateur MMA championship with Blackout FC in Kansas before turning pro in bare-knuckle boxing with the Bare Knuckle Fighting Championship — the toughest format in combat sports.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6'0" with a long reach for middleweight, he fights behind speed, range, and clean fundamentals — and he finishes: both professional wins have come by knockout.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of the ring he's a content creator and entrepreneur — “building businesses between rounds” — which means sponsors get a professional who understands brands, deadlines, and deliverables.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120640" y="1417320"/>
            <a:ext cx="1737360" cy="1371600"/>
          </a:xfrm>
          <a:prstGeom prst="roundRect">
            <a:avLst>
              <a:gd name="adj" fmla="val 4667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57800" y="1527048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6'0"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230368" y="2404872"/>
            <a:ext cx="15179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HEIGHT / RANGE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6949440" y="1417320"/>
            <a:ext cx="1737360" cy="1371600"/>
          </a:xfrm>
          <a:prstGeom prst="roundRect">
            <a:avLst>
              <a:gd name="adj" fmla="val 4667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86600" y="1527048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7059168" y="2404872"/>
            <a:ext cx="15179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MIDDLEWEIGHT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120640" y="2926080"/>
            <a:ext cx="1737360" cy="1371600"/>
          </a:xfrm>
          <a:prstGeom prst="roundRect">
            <a:avLst>
              <a:gd name="adj" fmla="val 4667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257800" y="3035808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230368" y="3913632"/>
            <a:ext cx="15179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YEARS OLD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949440" y="2926080"/>
            <a:ext cx="1737360" cy="1371600"/>
          </a:xfrm>
          <a:prstGeom prst="roundRect">
            <a:avLst>
              <a:gd name="adj" fmla="val 4667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086600" y="3035808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7059168" y="3913632"/>
            <a:ext cx="15179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ST. PETE BASED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Amateur MMA champion (Blackout FC)  ·  Pro bare-knuckle boxer (BKFC)  ·  1–0 in Crypto Fight Night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·  FIGHT RESUME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2–1 as a pro. Every win by KO.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8229600" cy="841248"/>
          </a:xfrm>
          <a:prstGeom prst="roundRect">
            <a:avLst>
              <a:gd name="adj" fmla="val 6522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627632"/>
            <a:ext cx="960120" cy="420624"/>
          </a:xfrm>
          <a:prstGeom prst="roundRect">
            <a:avLst>
              <a:gd name="adj" fmla="val 17391"/>
            </a:avLst>
          </a:prstGeom>
          <a:solidFill>
            <a:srgbClr val="21242F"/>
          </a:solidFill>
          <a:ln w="15875">
            <a:solidFill>
              <a:srgbClr val="35C97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627632"/>
            <a:ext cx="960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5C9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 · KO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828800" y="1536192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vs. Justin Walters — BKFC Fight Night Clearwater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828800" y="1847088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 Roadhouse, Clearwater, FL · April 2026 · Knockout win in front of the hometown Tampa Bay crowd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395728"/>
            <a:ext cx="8229600" cy="841248"/>
          </a:xfrm>
          <a:prstGeom prst="roundRect">
            <a:avLst>
              <a:gd name="adj" fmla="val 6522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606040"/>
            <a:ext cx="960120" cy="420624"/>
          </a:xfrm>
          <a:prstGeom prst="roundRect">
            <a:avLst>
              <a:gd name="adj" fmla="val 17391"/>
            </a:avLst>
          </a:prstGeom>
          <a:solidFill>
            <a:srgbClr val="21242F"/>
          </a:solidFill>
          <a:ln w="15875">
            <a:solidFill>
              <a:srgbClr val="35C97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2606040"/>
            <a:ext cx="960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5C9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 · KO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828800" y="2514600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vs. Scott Lampert — BKFC 53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828800" y="282549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Orlando, FL · November 2023 · Pro bare-knuckle debut — outclassed a heavy-handed power puncher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57200" y="3374136"/>
            <a:ext cx="8229600" cy="841248"/>
          </a:xfrm>
          <a:prstGeom prst="roundRect">
            <a:avLst>
              <a:gd name="adj" fmla="val 6522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84448"/>
            <a:ext cx="960120" cy="420624"/>
          </a:xfrm>
          <a:prstGeom prst="roundRect">
            <a:avLst>
              <a:gd name="adj" fmla="val 17391"/>
            </a:avLst>
          </a:prstGeom>
          <a:solidFill>
            <a:srgbClr val="21242F"/>
          </a:solidFill>
          <a:ln w="15875">
            <a:solidFill>
              <a:srgbClr val="E0102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3584448"/>
            <a:ext cx="960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828800" y="3493008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loss on record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28800" y="3803904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Losses build fighters. The full record, fight film, and breakdown are available on request.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7200" y="4370832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21242F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4507992"/>
            <a:ext cx="228600" cy="22860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005840" y="437083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of pro wins by knockout — the kind of finishes that become highlight reels with your logo in frame.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·  THE PLATFORM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Combat sports' breakout story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325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BKFC bills itself as the world's fastest-growing combat sport — raw, short, knockout-heavy fights built for the highlight-clip era.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457200" y="2148840"/>
            <a:ext cx="420624" cy="420624"/>
          </a:xfrm>
          <a:prstGeom prst="ellipse">
            <a:avLst/>
          </a:prstGeom>
          <a:solidFill>
            <a:srgbClr val="21242F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356" y="2253996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24128" y="2112264"/>
            <a:ext cx="3273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rising league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24128" y="2386584"/>
            <a:ext cx="32735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event schedule across the US, UK, Australia, and Asia with major-platform streaming on every card.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846320" y="2148840"/>
            <a:ext cx="420624" cy="420624"/>
          </a:xfrm>
          <a:prstGeom prst="ellipse">
            <a:avLst/>
          </a:prstGeom>
          <a:solidFill>
            <a:srgbClr val="21242F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76" y="2253996"/>
            <a:ext cx="210312" cy="21031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13248" y="2112264"/>
            <a:ext cx="3273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for clips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5413248" y="2386584"/>
            <a:ext cx="32735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rounds, no gloves, constant action — bare-knuckle KOs travel further on social than almost any sports content.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57200" y="3337560"/>
            <a:ext cx="420624" cy="420624"/>
          </a:xfrm>
          <a:prstGeom prst="ellipse">
            <a:avLst/>
          </a:prstGeom>
          <a:solidFill>
            <a:srgbClr val="21242F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" y="3442716"/>
            <a:ext cx="210312" cy="2103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24128" y="3300984"/>
            <a:ext cx="3273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Florida stronghold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1024128" y="3575304"/>
            <a:ext cx="32735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BKFC runs frequent Florida cards — Clearwater, Hollywood, Orlando — putting Mike in front of hometown crowds.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4846320" y="3337560"/>
            <a:ext cx="420624" cy="420624"/>
          </a:xfrm>
          <a:prstGeom prst="ellipse">
            <a:avLst/>
          </a:prstGeom>
          <a:solidFill>
            <a:srgbClr val="21242F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476" y="3442716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413248" y="3300984"/>
            <a:ext cx="3273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engaged fanbase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5413248" y="3575304"/>
            <a:ext cx="32735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 fans are loyal, vocal, and follow fighters — not just events — making fighter sponsorship high-leverage.</a:t>
            </a:r>
            <a:endParaRPr lang="en-US" sz="1150" dirty="0"/>
          </a:p>
        </p:txBody>
      </p:sp>
      <p:sp>
        <p:nvSpPr>
          <p:cNvPr id="21" name="Text 15"/>
          <p:cNvSpPr/>
          <p:nvPr/>
        </p:nvSpPr>
        <p:spPr>
          <a:xfrm>
            <a:off x="457200" y="46177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010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Sponsoring a rising fighter in a rising league = ground-floor pricing on growing attention.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·  AUDIENCE &amp; REACH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real, growing audience — with receipts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2011680" cy="1600200"/>
          </a:xfrm>
          <a:prstGeom prst="roundRect">
            <a:avLst>
              <a:gd name="adj" fmla="val 4000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4168" y="1664208"/>
            <a:ext cx="237744" cy="2377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1993392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27K+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48640" y="26334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548640" y="31546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1,800+ posts · primary channel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2606040" y="1463040"/>
            <a:ext cx="2011680" cy="1600200"/>
          </a:xfrm>
          <a:prstGeom prst="roundRect">
            <a:avLst>
              <a:gd name="adj" fmla="val 4000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008" y="1664208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697480" y="1993392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[—]</a:t>
            </a:r>
            <a:endParaRPr lang="en-US" sz="2600" dirty="0"/>
          </a:p>
        </p:txBody>
      </p:sp>
      <p:sp>
        <p:nvSpPr>
          <p:cNvPr id="12" name="Text 8"/>
          <p:cNvSpPr/>
          <p:nvPr/>
        </p:nvSpPr>
        <p:spPr>
          <a:xfrm>
            <a:off x="2697480" y="26334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</a:t>
            </a:r>
            <a:endParaRPr lang="en-US" sz="950" dirty="0"/>
          </a:p>
        </p:txBody>
      </p:sp>
      <p:sp>
        <p:nvSpPr>
          <p:cNvPr id="13" name="Text 9"/>
          <p:cNvSpPr/>
          <p:nvPr/>
        </p:nvSpPr>
        <p:spPr>
          <a:xfrm>
            <a:off x="2697480" y="31546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 clips &amp; training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4754880" y="1463040"/>
            <a:ext cx="2011680" cy="1600200"/>
          </a:xfrm>
          <a:prstGeom prst="roundRect">
            <a:avLst>
              <a:gd name="adj" fmla="val 4000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848" y="1664208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846320" y="1993392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[—]</a:t>
            </a:r>
            <a:endParaRPr lang="en-US" sz="2600" dirty="0"/>
          </a:p>
        </p:txBody>
      </p:sp>
      <p:sp>
        <p:nvSpPr>
          <p:cNvPr id="17" name="Text 12"/>
          <p:cNvSpPr/>
          <p:nvPr/>
        </p:nvSpPr>
        <p:spPr>
          <a:xfrm>
            <a:off x="4846320" y="26334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</a:t>
            </a:r>
            <a:endParaRPr lang="en-US" sz="950" dirty="0"/>
          </a:p>
        </p:txBody>
      </p:sp>
      <p:sp>
        <p:nvSpPr>
          <p:cNvPr id="18" name="Text 13"/>
          <p:cNvSpPr/>
          <p:nvPr/>
        </p:nvSpPr>
        <p:spPr>
          <a:xfrm>
            <a:off x="4846320" y="31546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vlogs &amp; breakdowns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6903720" y="1463040"/>
            <a:ext cx="2011680" cy="1600200"/>
          </a:xfrm>
          <a:prstGeom prst="roundRect">
            <a:avLst>
              <a:gd name="adj" fmla="val 4000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688" y="1664208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995160" y="1993392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3.2K</a:t>
            </a:r>
            <a:endParaRPr lang="en-US" sz="2600" dirty="0"/>
          </a:p>
        </p:txBody>
      </p:sp>
      <p:sp>
        <p:nvSpPr>
          <p:cNvPr id="22" name="Text 16"/>
          <p:cNvSpPr/>
          <p:nvPr/>
        </p:nvSpPr>
        <p:spPr>
          <a:xfrm>
            <a:off x="6995160" y="26334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/ TWITTER</a:t>
            </a:r>
            <a:endParaRPr lang="en-US" sz="950" dirty="0"/>
          </a:p>
        </p:txBody>
      </p:sp>
      <p:sp>
        <p:nvSpPr>
          <p:cNvPr id="23" name="Text 17"/>
          <p:cNvSpPr/>
          <p:nvPr/>
        </p:nvSpPr>
        <p:spPr>
          <a:xfrm>
            <a:off x="6995160" y="31546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fight-week commentary</a:t>
            </a:r>
            <a:endParaRPr lang="en-US" sz="950" dirty="0"/>
          </a:p>
        </p:txBody>
      </p:sp>
      <p:sp>
        <p:nvSpPr>
          <p:cNvPr id="24" name="Text 18"/>
          <p:cNvSpPr/>
          <p:nvPr/>
        </p:nvSpPr>
        <p:spPr>
          <a:xfrm>
            <a:off x="457200" y="37490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PILLARS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457200" y="40416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 content &amp; camp footage   </a:t>
            </a:r>
            <a:pPr indent="0" marL="0">
              <a:buNone/>
            </a:pPr>
            <a:r>
              <a:rPr lang="en-US" sz="12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 </a:t>
            </a:r>
            <a:pPr indent="0" marL="0">
              <a:buNone/>
            </a:pPr>
            <a:r>
              <a:rPr lang="en-US" sz="1250" b="1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Striking technique breakdowns   </a:t>
            </a:r>
            <a:pPr indent="0" marL="0">
              <a:buNone/>
            </a:pPr>
            <a:r>
              <a:rPr lang="en-US" sz="12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 </a:t>
            </a:r>
            <a:pPr indent="0" marL="0">
              <a:buNone/>
            </a:pPr>
            <a:r>
              <a:rPr lang="en-US" sz="1250" b="1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&amp; entrepreneur lifestyle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457200" y="45262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 everywhere as @michaelheckert. Full engagement and demographic data ships in the media kit on first contact.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·  MARKETABILITY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brands win with Mike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4023360" cy="1481328"/>
          </a:xfrm>
          <a:prstGeom prst="roundRect">
            <a:avLst>
              <a:gd name="adj" fmla="val 4321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618488"/>
            <a:ext cx="420624" cy="420624"/>
          </a:xfrm>
          <a:prstGeom prst="ellipse">
            <a:avLst/>
          </a:prstGeom>
          <a:solidFill>
            <a:srgbClr val="21242F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" y="1723644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25296" y="16002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Finisher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58368" y="1984248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pro wins by knockout. Sponsors don't get decisions on a scorecard — they get highlight-reel moments that get reposted for years.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663440" y="1417320"/>
            <a:ext cx="4023360" cy="1481328"/>
          </a:xfrm>
          <a:prstGeom prst="roundRect">
            <a:avLst>
              <a:gd name="adj" fmla="val 4321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64608" y="1618488"/>
            <a:ext cx="420624" cy="420624"/>
          </a:xfrm>
          <a:prstGeom prst="ellipse">
            <a:avLst/>
          </a:prstGeom>
          <a:solidFill>
            <a:srgbClr val="21242F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764" y="1723644"/>
            <a:ext cx="210312" cy="2103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31536" y="16002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Story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864608" y="1984248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“Building businesses between rounds” — a fighter-entrepreneur angle that media loves and brands can build campaigns around.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57200" y="3017520"/>
            <a:ext cx="4023360" cy="1481328"/>
          </a:xfrm>
          <a:prstGeom prst="roundRect">
            <a:avLst>
              <a:gd name="adj" fmla="val 4321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58368" y="3218688"/>
            <a:ext cx="420624" cy="420624"/>
          </a:xfrm>
          <a:prstGeom prst="ellipse">
            <a:avLst/>
          </a:prstGeom>
          <a:solidFill>
            <a:srgbClr val="21242F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" y="3323844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25296" y="3200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Hometown Draw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658368" y="3584448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in St. Pete with BKFC running regular Tampa Bay-area cards — local crowds, local press, and Florida market activation.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663440" y="3017520"/>
            <a:ext cx="4023360" cy="1481328"/>
          </a:xfrm>
          <a:prstGeom prst="roundRect">
            <a:avLst>
              <a:gd name="adj" fmla="val 4321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864608" y="3218688"/>
            <a:ext cx="420624" cy="420624"/>
          </a:xfrm>
          <a:prstGeom prst="ellipse">
            <a:avLst/>
          </a:prstGeom>
          <a:solidFill>
            <a:srgbClr val="21242F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3323844"/>
            <a:ext cx="210312" cy="21031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431536" y="3200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Professional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4864608" y="3584448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creator who runs his own brands: he answers fast, hits deadlines, and treats sponsor deliverables like fight camp — non-negotiable.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46451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record, clean image, camera-ready — a safe bet in a sport full of wild cards.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·  SPONSORSHIP PLACEMENTS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your brand shows up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23360" cy="3154680"/>
          </a:xfrm>
          <a:prstGeom prst="roundRect">
            <a:avLst>
              <a:gd name="adj" fmla="val 2029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09344"/>
            <a:ext cx="27432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159105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RING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13232" y="210312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 shorts / kit logo placement</a:t>
            </a:r>
            <a:endParaRPr lang="en-US" sz="12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Walkout shirt &amp; entrance branding</a:t>
            </a:r>
            <a:endParaRPr lang="en-US" sz="12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Cornerman gear &amp; banner visibility</a:t>
            </a:r>
            <a:endParaRPr lang="en-US" sz="12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Post-fight interview shout-outs</a:t>
            </a:r>
            <a:endParaRPr lang="en-US" sz="12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Broadcast-visible placements on national streams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663440" y="1371600"/>
            <a:ext cx="4023360" cy="3154680"/>
          </a:xfrm>
          <a:prstGeom prst="roundRect">
            <a:avLst>
              <a:gd name="adj" fmla="val 2029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609344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03520" y="159105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THE RING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919472" y="210312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posts, stories &amp; reels</a:t>
            </a:r>
            <a:endParaRPr lang="en-US" sz="12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Fight-camp content series featuring your product</a:t>
            </a:r>
            <a:endParaRPr lang="en-US" sz="12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Technique-video brand integrations</a:t>
            </a:r>
            <a:endParaRPr lang="en-US" sz="12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Appearances, meet &amp; greets, gym activations</a:t>
            </a:r>
            <a:endParaRPr lang="en-US" sz="125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2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Usage rights for sponsor's own channels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57200" y="46451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package is built around a fight cycle: announcement → camp → fight week → the win → the highlight afterlife.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·  PARTNERSHIP TIERS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ways to get in the corner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679192" cy="3154680"/>
          </a:xfrm>
          <a:prstGeom prst="roundRect">
            <a:avLst>
              <a:gd name="adj" fmla="val 2389"/>
            </a:avLst>
          </a:prstGeom>
          <a:solidFill>
            <a:srgbClr val="21242F"/>
          </a:solidFill>
          <a:ln w="19050">
            <a:solidFill>
              <a:srgbClr val="E0102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1536192"/>
            <a:ext cx="22768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 PARTNER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58368" y="1828800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BRAND ONLY · LEAD PLACEMENT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2176272"/>
            <a:ext cx="229514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 fight-shorts logo (largest)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Walkout shirt + corner banner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Post-fight interview mention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dedicated social content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Fight-camp series presented by you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Appearance day included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58368" y="4142232"/>
            <a:ext cx="2276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Investment: [$X,XXX] / fight cycle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32404" y="1371600"/>
            <a:ext cx="2679192" cy="3154680"/>
          </a:xfrm>
          <a:prstGeom prst="roundRect">
            <a:avLst>
              <a:gd name="adj" fmla="val 2389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33572" y="1536192"/>
            <a:ext cx="22768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FIGHT KIT PARTNER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433572" y="1828800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KIT · IN THE FRAME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433572" y="2176272"/>
            <a:ext cx="229514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Fight-shorts logo placement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Fight-week social features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Tagged camp content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Highlight-clip logo visibility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Usage rights for your channels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33572" y="4142232"/>
            <a:ext cx="2276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Investment: [$X,XXX] / fight cycle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007608" y="1371600"/>
            <a:ext cx="2679192" cy="3154680"/>
          </a:xfrm>
          <a:prstGeom prst="roundRect">
            <a:avLst>
              <a:gd name="adj" fmla="val 2389"/>
            </a:avLst>
          </a:prstGeom>
          <a:solidFill>
            <a:srgbClr val="1A1D26"/>
          </a:solidFill>
          <a:ln w="12700">
            <a:solidFill>
              <a:srgbClr val="2B2F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08776" y="1536192"/>
            <a:ext cx="22768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PARTNER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208776" y="1828800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DIGITAL-FIRST PACKAGE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208776" y="2176272"/>
            <a:ext cx="229514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posts, stories &amp; reels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integration in technique videos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 codes &amp; link placements</a:t>
            </a:r>
            <a:endParaRPr lang="en-US" sz="1050" dirty="0"/>
          </a:p>
          <a:p>
            <a:pPr marL="342900" indent="-342900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F4F5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recap after each cycle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208776" y="4142232"/>
            <a:ext cx="2276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Investment: [$X,XXX] / fight cycle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46451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Multi-fight and annual deals available — pricing scales with placement, exclusivity, and content volume.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E010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 ·  LET'S TALK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132588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your brand in the corner.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457200" y="219456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fight is a campaign: the announcement, the camp, fight week, the knockout, and the clip that lives forever. Let's build your package around the next one.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3154680"/>
            <a:ext cx="3931920" cy="566928"/>
          </a:xfrm>
          <a:prstGeom prst="roundRect">
            <a:avLst>
              <a:gd name="adj" fmla="val 14516"/>
            </a:avLst>
          </a:prstGeom>
          <a:solidFill>
            <a:srgbClr val="E0102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3319272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51560" y="315468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5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sales@kingkillers.co</a:t>
            </a:r>
            <a:endParaRPr lang="en-US" sz="15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977640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68096" y="394106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@michaelheckert</a:t>
            </a:r>
            <a:endParaRPr lang="en-US" sz="11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040" y="3977640"/>
            <a:ext cx="219456" cy="2194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2916936" y="394106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@michaelheckert</a:t>
            </a:r>
            <a:endParaRPr lang="en-US" sz="11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3977640"/>
            <a:ext cx="219456" cy="21945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065776" y="394106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@michaelheckert</a:t>
            </a:r>
            <a:endParaRPr lang="en-US" sz="11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3720" y="3977640"/>
            <a:ext cx="219456" cy="21945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214616" y="394106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AA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@michaelheckert</a:t>
            </a:r>
            <a:endParaRPr lang="en-US" sz="1150" dirty="0"/>
          </a:p>
        </p:txBody>
      </p:sp>
      <p:sp>
        <p:nvSpPr>
          <p:cNvPr id="16" name="Text 9"/>
          <p:cNvSpPr/>
          <p:nvPr/>
        </p:nvSpPr>
        <p:spPr>
          <a:xfrm>
            <a:off x="457200" y="46177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AA0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MIKE “MARVELOUS” HECKERT  ·  BKFC MIDDLEWEIGHT  ·  ST. PETERSBURG, FL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Mike Heckert — Fight Sponsorship Deck</dc:title>
  <dc:subject>PptxGenJS Presentation</dc:subject>
  <dc:creator>Michael Heckert</dc:creator>
  <cp:lastModifiedBy>Michael Heckert</cp:lastModifiedBy>
  <cp:revision>1</cp:revision>
  <dcterms:created xsi:type="dcterms:W3CDTF">2026-06-11T17:06:59Z</dcterms:created>
  <dcterms:modified xsi:type="dcterms:W3CDTF">2026-06-11T17:06:59Z</dcterms:modified>
</cp:coreProperties>
</file>